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23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5"/>
  </p:normalViewPr>
  <p:slideViewPr>
    <p:cSldViewPr snapToGrid="0" snapToObjects="1">
      <p:cViewPr>
        <p:scale>
          <a:sx n="113" d="100"/>
          <a:sy n="113" d="100"/>
        </p:scale>
        <p:origin x="-12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A1EA8-9F85-4346-A9B1-F09E5714A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60B4B3-A6B9-9D40-97FF-0D065E1AE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2D4384-BBDB-B442-B41C-EEA5FE42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B44455-DD5B-8648-86ED-D7EB051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4ED399-A936-4B45-B796-B4D2C839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76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FE2B6-17CC-1B47-8D96-E9BC2521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1FE454-B9B9-EF43-9494-8F1F8D10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78E10D-E5AE-E949-8620-B4C9251C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8A348A-335A-B542-B922-09CED60E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5E761B-814C-164C-A402-5829B1FE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08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0AE69-B539-9E4F-992F-8A640CF5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F089E9-E691-B74B-B46D-1DEE94AC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8567AE-9A5A-374E-BC9E-B8A9C743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B9DB7F-5BCE-6240-B3A1-AD6063BE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796505-CF76-F44D-AD1D-A5D1175A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1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6DD3FB-6D74-6D45-A314-47B9A35B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D44CB-1ABB-874B-9AAC-BD17F12CF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030" y="2700867"/>
            <a:ext cx="5597770" cy="3476096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03CD77-DEA3-9E4B-85A3-93B6C58E7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00867"/>
            <a:ext cx="5609492" cy="3476096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916A71-83BE-7A4A-8341-3B377D2D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69CA56-6D37-9A4F-9EF8-FB1EE70F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5775CE-E030-5344-BDA6-FD3FDA91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24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DED96C-DDA9-4F4E-A56F-322693A9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F3084F-D2DA-554E-AC2A-C20FF299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F6D7EE-874A-764C-B348-5B9635F7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B903CF-B61C-5943-8399-17194FB9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54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E692E83-AE92-5947-B928-B76C0E8E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t>10/05/22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DB6B79E-5123-E642-856C-F87EB50A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73F9F3-AD37-B344-B6A4-1B08B2B3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9AC1A7-10E2-0E4F-95D5-F33EAACD6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20"/>
            <a:ext cx="12192000" cy="68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7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849-6075-41B7-9B83-1CB0317A1478}" type="datetimeFigureOut">
              <a:rPr lang="it-IT" smtClean="0"/>
              <a:pPr/>
              <a:t>10/05/22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7923-8EF1-4182-A743-27CEBEF169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78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5181F1A-B4A6-3140-AD6A-04C5D83D49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6482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D430BD-8A51-154B-838A-553C3E97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0" y="1892544"/>
            <a:ext cx="11359662" cy="70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747CCC-F5B9-5045-8917-BC948033E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031" y="2751992"/>
            <a:ext cx="11359661" cy="317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1870B4-1983-1840-8596-B72F50E69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20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fld id="{5DE76BF1-96BB-EA4A-BBE9-1046C9BCB3A8}" type="datetimeFigureOut">
              <a:rPr lang="it-IT" smtClean="0"/>
              <a:pPr/>
              <a:t>10/05/22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44085B-C68D-124F-B468-FEB21AED1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319DC3-4211-244E-9FC6-BC308D7DC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38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fld id="{6B6E4DF0-E1B2-C249-AFE4-50BE9380561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644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62543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Condensed Light" panose="02000000000000000000" pitchFamily="2" charset="0"/>
          <a:ea typeface="Roboto Condensed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9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7DDB5-A2A4-E644-88CB-C6EBCC3B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1568514"/>
            <a:ext cx="11359662" cy="70595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"VIVERE SENZA BARRIERE NELLA TESTA E NEL CUORE»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E3FD41-F063-41F8-8BCD-A2078105C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0" y="2870809"/>
            <a:ext cx="4403847" cy="323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9E96A8-020E-E072-47F1-80E8AF738775}"/>
              </a:ext>
            </a:extLst>
          </p:cNvPr>
          <p:cNvSpPr txBox="1"/>
          <p:nvPr/>
        </p:nvSpPr>
        <p:spPr>
          <a:xfrm>
            <a:off x="4750676" y="2165146"/>
            <a:ext cx="269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Le nostre attività inclusive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E112C8D-26F5-F6A0-812B-ABF881802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06" y="3183893"/>
            <a:ext cx="3910870" cy="227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egnaposto contenuto 5">
            <a:extLst>
              <a:ext uri="{FF2B5EF4-FFF2-40B4-BE49-F238E27FC236}">
                <a16:creationId xmlns:a16="http://schemas.microsoft.com/office/drawing/2014/main" id="{A4F88F70-F7F3-B818-F3F9-87B146D8D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558" y="2678199"/>
            <a:ext cx="2594535" cy="329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62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882ADD-9980-4017-B7F8-23837F56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619" y="1911749"/>
            <a:ext cx="3154038" cy="1678147"/>
          </a:xfrm>
        </p:spPr>
        <p:txBody>
          <a:bodyPr>
            <a:normAutofit fontScale="25000" lnSpcReduction="20000"/>
          </a:bodyPr>
          <a:lstStyle/>
          <a:p>
            <a:endParaRPr lang="it-IT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r>
              <a:rPr lang="it-IT" sz="9600" dirty="0">
                <a:solidFill>
                  <a:srgbClr val="0070C0"/>
                </a:solidFill>
                <a:latin typeface="Candara" panose="020E0502030303020204" pitchFamily="34" charset="0"/>
              </a:rPr>
              <a:t>  </a:t>
            </a:r>
          </a:p>
          <a:p>
            <a:endParaRPr lang="it-IT" sz="9600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r>
              <a:rPr lang="it-IT" sz="9600" dirty="0">
                <a:solidFill>
                  <a:srgbClr val="FF6600"/>
                </a:solidFill>
                <a:latin typeface="Candara" panose="020E0502030303020204" pitchFamily="34" charset="0"/>
              </a:rPr>
              <a:t>BASKIN ONE !</a:t>
            </a:r>
            <a:endParaRPr lang="it-IT" sz="9600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</a:pPr>
            <a:r>
              <a:rPr lang="it-IT" sz="9600" dirty="0">
                <a:solidFill>
                  <a:srgbClr val="0070C0"/>
                </a:solidFill>
                <a:latin typeface="Candara" panose="020E0502030303020204" pitchFamily="34" charset="0"/>
              </a:rPr>
              <a:t>La prima formazione </a:t>
            </a:r>
            <a:r>
              <a:rPr lang="it-IT" sz="9600" dirty="0">
                <a:solidFill>
                  <a:srgbClr val="00B050"/>
                </a:solidFill>
                <a:latin typeface="Candara" panose="020E0502030303020204" pitchFamily="34" charset="0"/>
              </a:rPr>
              <a:t>2013-2014</a:t>
            </a:r>
            <a:r>
              <a:rPr lang="it-IT" sz="9600" dirty="0">
                <a:solidFill>
                  <a:srgbClr val="0070C0"/>
                </a:solidFill>
                <a:latin typeface="Candara" panose="020E0502030303020204" pitchFamily="34" charset="0"/>
              </a:rPr>
              <a:t>                                   aspiranti allenatori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8A5C748-AB81-4047-BB2F-C8CCC3871A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7" y="3809662"/>
            <a:ext cx="7293450" cy="284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E917E75-098F-4B8C-8F58-1FF5906DC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44" y="3048338"/>
            <a:ext cx="4598556" cy="306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2223300-9881-4337-BDB4-FE4C1AFA8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329288"/>
            <a:ext cx="4837253" cy="2692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2F8DE6-0C99-14CE-DE5F-A056122DFA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964"/>
          <a:stretch/>
        </p:blipFill>
        <p:spPr>
          <a:xfrm>
            <a:off x="9692697" y="1643593"/>
            <a:ext cx="1827654" cy="1107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65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978BB52-6B89-9B78-207A-0CD831AF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7568">
            <a:off x="5531749" y="1071563"/>
            <a:ext cx="3836725" cy="532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D98B56-CE0A-A84E-6006-ED71A9441AE6}"/>
              </a:ext>
            </a:extLst>
          </p:cNvPr>
          <p:cNvSpPr txBox="1"/>
          <p:nvPr/>
        </p:nvSpPr>
        <p:spPr>
          <a:xfrm>
            <a:off x="482256" y="2532677"/>
            <a:ext cx="610076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0070C0"/>
                </a:solidFill>
              </a:rPr>
              <a:t>LO SPORT:</a:t>
            </a:r>
          </a:p>
          <a:p>
            <a:r>
              <a:rPr lang="it-IT" sz="4400" b="1" dirty="0">
                <a:solidFill>
                  <a:srgbClr val="0070C0"/>
                </a:solidFill>
              </a:rPr>
              <a:t>OCCASIONE PER CRESCERE INSIEME</a:t>
            </a:r>
          </a:p>
          <a:p>
            <a:r>
              <a:rPr lang="it-IT" dirty="0">
                <a:solidFill>
                  <a:srgbClr val="00B050"/>
                </a:solidFill>
                <a:latin typeface="Candara" panose="020E0502030303020204" pitchFamily="34" charset="0"/>
              </a:rPr>
              <a:t>Ottobre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465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01DA4CA-1570-30E4-6B99-C9EA882C7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5264">
            <a:off x="6603697" y="1211641"/>
            <a:ext cx="3794125" cy="531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0E17A3-F07F-53CB-BB79-BB7BFDAEC163}"/>
              </a:ext>
            </a:extLst>
          </p:cNvPr>
          <p:cNvSpPr txBox="1"/>
          <p:nvPr/>
        </p:nvSpPr>
        <p:spPr>
          <a:xfrm>
            <a:off x="407194" y="2451756"/>
            <a:ext cx="610076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FAR DEL BENE, FA BENE: </a:t>
            </a:r>
          </a:p>
          <a:p>
            <a:r>
              <a:rPr lang="it-IT" sz="4000" b="1" dirty="0">
                <a:solidFill>
                  <a:srgbClr val="0070C0"/>
                </a:solidFill>
              </a:rPr>
              <a:t>LO SPORT COME STRUMENTO DI SENSIBILIZZAZIONE</a:t>
            </a:r>
          </a:p>
          <a:p>
            <a:r>
              <a:rPr lang="it-IT" dirty="0">
                <a:solidFill>
                  <a:srgbClr val="00B050"/>
                </a:solidFill>
                <a:latin typeface="Candara" panose="020E0502030303020204" pitchFamily="34" charset="0"/>
              </a:rPr>
              <a:t>MAGGIO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7480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48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Bebas Neue</vt:lpstr>
      <vt:lpstr>Calibri</vt:lpstr>
      <vt:lpstr>Candara</vt:lpstr>
      <vt:lpstr>Roboto Condensed Light</vt:lpstr>
      <vt:lpstr>Tema di Office</vt:lpstr>
      <vt:lpstr>Presentazione standard di PowerPoint</vt:lpstr>
      <vt:lpstr>"VIVERE SENZA BARRIERE NELLA TESTA E NEL CUORE»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Anna Sarnataro</cp:lastModifiedBy>
  <cp:revision>2</cp:revision>
  <dcterms:created xsi:type="dcterms:W3CDTF">2022-03-21T09:12:12Z</dcterms:created>
  <dcterms:modified xsi:type="dcterms:W3CDTF">2022-05-10T13:40:25Z</dcterms:modified>
</cp:coreProperties>
</file>